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9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C438C9-EFCD-4002-A120-67872CEC01B5}"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3887760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438C9-EFCD-4002-A120-67872CEC01B5}"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70798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438C9-EFCD-4002-A120-67872CEC01B5}"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85839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438C9-EFCD-4002-A120-67872CEC01B5}"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1732407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C438C9-EFCD-4002-A120-67872CEC01B5}"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81030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C438C9-EFCD-4002-A120-67872CEC01B5}" type="datetimeFigureOut">
              <a:rPr lang="en-US" smtClean="0"/>
              <a:t>8/7/2019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154894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C438C9-EFCD-4002-A120-67872CEC01B5}" type="datetimeFigureOut">
              <a:rPr lang="en-US" smtClean="0"/>
              <a:t>8/7/2019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251601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C438C9-EFCD-4002-A120-67872CEC01B5}" type="datetimeFigureOut">
              <a:rPr lang="en-US" smtClean="0"/>
              <a:t>8/7/2019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356573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438C9-EFCD-4002-A120-67872CEC01B5}" type="datetimeFigureOut">
              <a:rPr lang="en-US" smtClean="0"/>
              <a:t>8/7/2019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849901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438C9-EFCD-4002-A120-67872CEC01B5}" type="datetimeFigureOut">
              <a:rPr lang="en-US" smtClean="0"/>
              <a:t>8/7/2019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167209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438C9-EFCD-4002-A120-67872CEC01B5}" type="datetimeFigureOut">
              <a:rPr lang="en-US" smtClean="0"/>
              <a:t>8/7/2019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BCD7B-77F2-434A-8CBA-9B1FEA468E5C}" type="slidenum">
              <a:rPr lang="en-US" smtClean="0"/>
              <a:t>‹#›</a:t>
            </a:fld>
            <a:endParaRPr lang="en-US"/>
          </a:p>
        </p:txBody>
      </p:sp>
    </p:spTree>
    <p:extLst>
      <p:ext uri="{BB962C8B-B14F-4D97-AF65-F5344CB8AC3E}">
        <p14:creationId xmlns:p14="http://schemas.microsoft.com/office/powerpoint/2010/main" val="1491066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438C9-EFCD-4002-A120-67872CEC01B5}" type="datetimeFigureOut">
              <a:rPr lang="en-US" smtClean="0"/>
              <a:t>8/7/2019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2BCD7B-77F2-434A-8CBA-9B1FEA468E5C}" type="slidenum">
              <a:rPr lang="en-US" smtClean="0"/>
              <a:t>‹#›</a:t>
            </a:fld>
            <a:endParaRPr lang="en-US"/>
          </a:p>
        </p:txBody>
      </p:sp>
    </p:spTree>
    <p:extLst>
      <p:ext uri="{BB962C8B-B14F-4D97-AF65-F5344CB8AC3E}">
        <p14:creationId xmlns:p14="http://schemas.microsoft.com/office/powerpoint/2010/main" val="3538301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eastlongmeadowma.gov/645/Health-Departmen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99" y="-457200"/>
            <a:ext cx="8472747" cy="1470025"/>
          </a:xfrm>
        </p:spPr>
        <p:txBody>
          <a:bodyPr/>
          <a:lstStyle/>
          <a:p>
            <a:r>
              <a:rPr lang="en-US" dirty="0" smtClean="0"/>
              <a:t>This Property is on a  Septic System</a:t>
            </a:r>
            <a:endParaRPr lang="en-US" dirty="0"/>
          </a:p>
        </p:txBody>
      </p:sp>
      <p:sp>
        <p:nvSpPr>
          <p:cNvPr id="3" name="Subtitle 2"/>
          <p:cNvSpPr>
            <a:spLocks noGrp="1"/>
          </p:cNvSpPr>
          <p:nvPr>
            <p:ph type="subTitle" idx="1"/>
          </p:nvPr>
        </p:nvSpPr>
        <p:spPr>
          <a:xfrm>
            <a:off x="1371600" y="3886200"/>
            <a:ext cx="6400800" cy="1752600"/>
          </a:xfrm>
        </p:spPr>
        <p:txBody>
          <a:bodyPr>
            <a:noAutofit/>
          </a:bodyPr>
          <a:lstStyle/>
          <a:p>
            <a:r>
              <a:rPr lang="en-US" sz="3600" dirty="0" smtClean="0"/>
              <a:t>Please Contact the Health Dept. for More Info.</a:t>
            </a:r>
          </a:p>
          <a:p>
            <a:endParaRPr lang="en-US" sz="800" dirty="0" smtClean="0"/>
          </a:p>
          <a:p>
            <a:r>
              <a:rPr lang="en-US" sz="1800" dirty="0" smtClean="0"/>
              <a:t>60 Center Square</a:t>
            </a:r>
            <a:br>
              <a:rPr lang="en-US" sz="1800" dirty="0" smtClean="0"/>
            </a:br>
            <a:r>
              <a:rPr lang="en-US" sz="1800" dirty="0" smtClean="0"/>
              <a:t>East Longmeadow, MA 01028</a:t>
            </a:r>
            <a:br>
              <a:rPr lang="en-US" sz="1800" dirty="0" smtClean="0"/>
            </a:br>
            <a:r>
              <a:rPr lang="en-US" sz="1800" dirty="0" smtClean="0"/>
              <a:t>413-525-5400 </a:t>
            </a:r>
            <a:r>
              <a:rPr lang="en-US" sz="1800" dirty="0" err="1" smtClean="0"/>
              <a:t>ext</a:t>
            </a:r>
            <a:r>
              <a:rPr lang="en-US" sz="1800" dirty="0" smtClean="0"/>
              <a:t> 1103</a:t>
            </a:r>
          </a:p>
          <a:p>
            <a:endParaRPr lang="en-US" sz="800" dirty="0" smtClean="0"/>
          </a:p>
          <a:p>
            <a:r>
              <a:rPr lang="en-US" sz="1800" dirty="0" smtClean="0">
                <a:hlinkClick r:id="rId2"/>
              </a:rPr>
              <a:t>Web</a:t>
            </a:r>
            <a:endParaRPr lang="en-US" sz="1800" dirty="0"/>
          </a:p>
        </p:txBody>
      </p:sp>
      <p:sp>
        <p:nvSpPr>
          <p:cNvPr id="4" name="TextBox 3"/>
          <p:cNvSpPr txBox="1"/>
          <p:nvPr/>
        </p:nvSpPr>
        <p:spPr>
          <a:xfrm>
            <a:off x="152400" y="685800"/>
            <a:ext cx="8839200" cy="3139321"/>
          </a:xfrm>
          <a:prstGeom prst="rect">
            <a:avLst/>
          </a:prstGeom>
          <a:noFill/>
        </p:spPr>
        <p:txBody>
          <a:bodyPr wrap="square" rtlCol="0">
            <a:spAutoFit/>
          </a:bodyPr>
          <a:lstStyle/>
          <a:p>
            <a:r>
              <a:rPr lang="en-US" dirty="0" smtClean="0"/>
              <a:t>(3) The following procedure shall be used to abandon a system: (a) Within 14 days prior to discontinuance of use of a system, the facility owner shall apply to the Approving Authority to abandon the existing system citing the reason(s) abandonment is necessary, and where connection to municipal or private sanitary sewer has been made, a copy of the sewer connection permit shall be submitted with the application; (b) Upon receipt of the Approving Authority's written approval to abandon the system, the septic tank shall be pumped of its entire contents by a licensed </a:t>
            </a:r>
            <a:r>
              <a:rPr lang="en-US" dirty="0" err="1" smtClean="0"/>
              <a:t>septage</a:t>
            </a:r>
            <a:r>
              <a:rPr lang="en-US" dirty="0" smtClean="0"/>
              <a:t> hauler; and (c) The tank shall be excavated and removed from the site, or the bottom of the tank shall be opened or ruptured after being pumped of its content so as to prevent retainage of water and the tank shall be completely filled with clean sand or other suitable material approved in writing by the Approving Authority</a:t>
            </a:r>
            <a:endParaRPr lang="en-US" dirty="0"/>
          </a:p>
        </p:txBody>
      </p:sp>
    </p:spTree>
    <p:extLst>
      <p:ext uri="{BB962C8B-B14F-4D97-AF65-F5344CB8AC3E}">
        <p14:creationId xmlns:p14="http://schemas.microsoft.com/office/powerpoint/2010/main" val="434528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1107</TotalTime>
  <Words>190</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This Property is on a  Septic System</vt:lpstr>
    </vt:vector>
  </TitlesOfParts>
  <Company>Town of East Longmeadow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Property is on a  Septic System</dc:title>
  <dc:creator>Michael Ray</dc:creator>
  <cp:lastModifiedBy>Michael Ray</cp:lastModifiedBy>
  <cp:revision>2</cp:revision>
  <dcterms:created xsi:type="dcterms:W3CDTF">2019-08-07T17:52:51Z</dcterms:created>
  <dcterms:modified xsi:type="dcterms:W3CDTF">2019-08-08T12:20:25Z</dcterms:modified>
</cp:coreProperties>
</file>